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2" r:id="rId4"/>
    <p:sldId id="263" r:id="rId5"/>
    <p:sldId id="273" r:id="rId6"/>
    <p:sldId id="258" r:id="rId7"/>
    <p:sldId id="259" r:id="rId8"/>
    <p:sldId id="262" r:id="rId9"/>
    <p:sldId id="260" r:id="rId10"/>
    <p:sldId id="261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87" d="100"/>
          <a:sy n="87" d="100"/>
        </p:scale>
        <p:origin x="-14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9218CE4-CD65-476B-8FE4-F116EBEA5D09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5D78F4C-3E5E-4E03-9074-66882E5FE5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000" dirty="0" smtClean="0"/>
              <a:t>SAFES</a:t>
            </a:r>
            <a:endParaRPr lang="en-US" sz="8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40373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FOR HOME AND </a:t>
            </a:r>
            <a:r>
              <a:rPr lang="en-US" sz="4000" dirty="0" smtClean="0"/>
              <a:t>OFFICE</a:t>
            </a:r>
          </a:p>
        </p:txBody>
      </p:sp>
    </p:spTree>
    <p:extLst>
      <p:ext uri="{BB962C8B-B14F-4D97-AF65-F5344CB8AC3E}">
        <p14:creationId xmlns:p14="http://schemas.microsoft.com/office/powerpoint/2010/main" val="371733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14" y="228600"/>
            <a:ext cx="6781800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01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MONEY SAFES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key feature of a money safe is its ability to resist burglary and robbery.</a:t>
            </a:r>
          </a:p>
          <a:p>
            <a:endParaRPr lang="en-US" sz="2400" dirty="0" smtClean="0"/>
          </a:p>
          <a:p>
            <a:r>
              <a:rPr lang="en-US" sz="2400" dirty="0" smtClean="0"/>
              <a:t>Burglary resistant safes are designed to withstand attacks by tools, torch or explosives in proportion to their construction specifications.</a:t>
            </a:r>
          </a:p>
          <a:p>
            <a:endParaRPr lang="en-US" sz="2400" dirty="0" smtClean="0"/>
          </a:p>
          <a:p>
            <a:r>
              <a:rPr lang="en-US" sz="2400" dirty="0" smtClean="0"/>
              <a:t>Robbery restrictive is designed to prevent thefts when there is no assault on the money itself.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9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locks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Locking Dials</a:t>
            </a:r>
          </a:p>
          <a:p>
            <a:endParaRPr lang="en-US" dirty="0" smtClean="0"/>
          </a:p>
          <a:p>
            <a:r>
              <a:rPr lang="en-US" dirty="0" smtClean="0"/>
              <a:t>Lockable Handles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Lockable bolt control handles perform the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function </a:t>
            </a:r>
            <a:r>
              <a:rPr lang="en-US" dirty="0"/>
              <a:t>as the lockable </a:t>
            </a:r>
            <a:r>
              <a:rPr lang="en-US" dirty="0" smtClean="0"/>
              <a:t>dials.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</a:t>
            </a:r>
          </a:p>
          <a:p>
            <a:r>
              <a:rPr lang="en-US" dirty="0" smtClean="0"/>
              <a:t>Time locks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Standard equipment on bank vault doors.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Ensures once closed and locks the safe or vault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door will remained closed for a pre-determined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amount of time.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15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Time delay combination</a:t>
            </a:r>
          </a:p>
          <a:p>
            <a:pPr marL="0" indent="0">
              <a:buNone/>
            </a:pPr>
            <a:r>
              <a:rPr lang="en-US" dirty="0" smtClean="0"/>
              <a:t>   DAT or delayed action timer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Combination locks with one or more timer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movements attached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Operator must wait a pre-determined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period after dialing before the bolt can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retract.</a:t>
            </a:r>
            <a:endParaRPr lang="en-US" dirty="0"/>
          </a:p>
          <a:p>
            <a:r>
              <a:rPr lang="en-US" dirty="0"/>
              <a:t>Alarm </a:t>
            </a:r>
            <a:r>
              <a:rPr lang="en-US" dirty="0" smtClean="0"/>
              <a:t>combination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Incorporate micro-switches capable of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shunting alarms and signaling un-authorized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opening attempts.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32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 SAFES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7239000" cy="4495800"/>
          </a:xfrm>
        </p:spPr>
      </p:pic>
    </p:spTree>
    <p:extLst>
      <p:ext uri="{BB962C8B-B14F-4D97-AF65-F5344CB8AC3E}">
        <p14:creationId xmlns:p14="http://schemas.microsoft.com/office/powerpoint/2010/main" val="42285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Warren’s </a:t>
            </a:r>
            <a:r>
              <a:rPr lang="en-US" dirty="0" smtClean="0"/>
              <a:t>safe on his yacht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05000"/>
            <a:ext cx="5029200" cy="3871162"/>
          </a:xfrm>
        </p:spPr>
      </p:pic>
    </p:spTree>
    <p:extLst>
      <p:ext uri="{BB962C8B-B14F-4D97-AF65-F5344CB8AC3E}">
        <p14:creationId xmlns:p14="http://schemas.microsoft.com/office/powerpoint/2010/main" val="31824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Browning fireproof gun safe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510" y="1609725"/>
            <a:ext cx="5068379" cy="4846638"/>
          </a:xfrm>
        </p:spPr>
      </p:pic>
    </p:spTree>
    <p:extLst>
      <p:ext uri="{BB962C8B-B14F-4D97-AF65-F5344CB8AC3E}">
        <p14:creationId xmlns:p14="http://schemas.microsoft.com/office/powerpoint/2010/main" val="267390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SAFE CONTACT INFORMATION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WWW.Sentrysafe.com</a:t>
            </a:r>
            <a:endParaRPr lang="en-US" dirty="0"/>
          </a:p>
          <a:p>
            <a:r>
              <a:rPr lang="en-US" dirty="0"/>
              <a:t>http://www.phoenixsafeusa.com</a:t>
            </a:r>
            <a:r>
              <a:rPr lang="en-US" dirty="0" smtClean="0"/>
              <a:t>/</a:t>
            </a:r>
          </a:p>
          <a:p>
            <a:r>
              <a:rPr lang="en-US" dirty="0" smtClean="0"/>
              <a:t>www.browningsafes.com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QUESTIONS??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711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 Deputy </a:t>
            </a:r>
            <a:br>
              <a:rPr lang="en-US" dirty="0"/>
            </a:br>
            <a:r>
              <a:rPr lang="en-US" dirty="0"/>
              <a:t>Jeremy Thomas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HARRIS COUNTY SHERIFF’S OFFICE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636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BROUGHT TO YOU BY: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SAFES FOR YOU</a:t>
            </a:r>
          </a:p>
          <a:p>
            <a:pPr algn="ctr"/>
            <a:r>
              <a:rPr lang="en-US" sz="4000" dirty="0" smtClean="0"/>
              <a:t>A FAMILY OWNED BUSINESS SINCE 2012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8949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001486"/>
            <a:ext cx="61722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80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48343"/>
            <a:ext cx="6172200" cy="623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00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SAFES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are two types of safes for both home and business. </a:t>
            </a:r>
          </a:p>
          <a:p>
            <a:r>
              <a:rPr lang="en-US" dirty="0" smtClean="0"/>
              <a:t>The first of these is a FIRE SAFE. This safe is designed to protect records from destruction by fire.</a:t>
            </a:r>
          </a:p>
          <a:p>
            <a:r>
              <a:rPr lang="en-US" dirty="0" smtClean="0"/>
              <a:t>These safes are normally made with hollow walls and relatively thin steel. </a:t>
            </a:r>
          </a:p>
          <a:p>
            <a:r>
              <a:rPr lang="en-US" dirty="0" smtClean="0"/>
              <a:t>They are filled with varying amounts of insulation and are easily broken with a burglars heavy tool or an ax.</a:t>
            </a:r>
          </a:p>
          <a:p>
            <a:r>
              <a:rPr lang="en-US" dirty="0" smtClean="0"/>
              <a:t>It is not recommended to store valuables that are easily converted to cash or cash itself.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505200"/>
            <a:ext cx="6255488" cy="1362075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/>
              <a:t>BASIC SENTRY HOME SAFE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1383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en-US" sz="11200" dirty="0" smtClean="0"/>
              <a:t>This model is sold at Wal-Mart for $58.79. It is the model HD4100. It is waterproof and fire resistant for 30 minutes and up to 1550 degrees F.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009900"/>
            <a:ext cx="47625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8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3807563"/>
          </a:xfrm>
        </p:spPr>
        <p:txBody>
          <a:bodyPr>
            <a:normAutofit fontScale="90000"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600" dirty="0"/>
              <a:t>Provide high security protection for use in banks, jewelry stores and fire safe rooms in </a:t>
            </a:r>
            <a:r>
              <a:rPr lang="en-US" sz="1600" dirty="0" smtClean="0"/>
              <a:t>homes.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Complete with a Class B Mercantile Burglary rating, can be mounted in walls 7" - 18" </a:t>
            </a:r>
            <a:r>
              <a:rPr lang="en-US" sz="1600" dirty="0" smtClean="0"/>
              <a:t>thick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Carrying the UL Class 350 fire rating provides maximum security</a:t>
            </a:r>
            <a:br>
              <a:rPr lang="en-US" sz="1600" dirty="0"/>
            </a:br>
            <a:r>
              <a:rPr lang="en-US" sz="1600" dirty="0"/>
              <a:t>Carry a 1 hour, 2 hour, 4 hour or 6 hour UL Rated Class 350 </a:t>
            </a:r>
            <a:r>
              <a:rPr lang="en-US" sz="1600" dirty="0" smtClean="0"/>
              <a:t>rating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Standard equipped with a Group 2 key-change combination lock and a UL certified re-locking device to set the bolts if the lock is punched in a tool attack or burglary </a:t>
            </a:r>
            <a:r>
              <a:rPr lang="en-US" sz="1600" dirty="0" smtClean="0"/>
              <a:t>attempt</a:t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Wide clear opening - stainless steel accessories - day gates</a:t>
            </a:r>
            <a:br>
              <a:rPr lang="en-US" sz="1600" dirty="0"/>
            </a:br>
            <a:r>
              <a:rPr lang="en-US" sz="1600" dirty="0"/>
              <a:t>Made in USA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This next model is a Sentry SG2361 fireproof lock file and safe room door. It sells for $4,015 from Wayfair.com and includes free shipping.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348</TotalTime>
  <Words>383</Words>
  <Application>Microsoft Office PowerPoint</Application>
  <PresentationFormat>On-screen Show (4:3)</PresentationFormat>
  <Paragraphs>59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SAFES</vt:lpstr>
      <vt:lpstr> Deputy  Jeremy Thomas </vt:lpstr>
      <vt:lpstr> BROUGHT TO YOU BY: </vt:lpstr>
      <vt:lpstr>PowerPoint Presentation</vt:lpstr>
      <vt:lpstr>PowerPoint Presentation</vt:lpstr>
      <vt:lpstr>HOME SAFES </vt:lpstr>
      <vt:lpstr> </vt:lpstr>
      <vt:lpstr>PowerPoint Presentation</vt:lpstr>
      <vt:lpstr>Provide high security protection for use in banks, jewelry stores and fire safe rooms in homes.  Complete with a Class B Mercantile Burglary rating, can be mounted in walls 7" - 18" thick  Carrying the UL Class 350 fire rating provides maximum security Carry a 1 hour, 2 hour, 4 hour or 6 hour UL Rated Class 350 rating  Standard equipped with a Group 2 key-change combination lock and a UL certified re-locking device to set the bolts if the lock is punched in a tool attack or burglary attempt  Wide clear opening - stainless steel accessories - day gates Made in USA </vt:lpstr>
      <vt:lpstr>PowerPoint Presentation</vt:lpstr>
      <vt:lpstr> MONEY SAFES</vt:lpstr>
      <vt:lpstr>Safe locks</vt:lpstr>
      <vt:lpstr>PowerPoint Presentation</vt:lpstr>
      <vt:lpstr>MONEY SAFES</vt:lpstr>
      <vt:lpstr>Warren’s safe on his yacht</vt:lpstr>
      <vt:lpstr>Browning fireproof gun safe </vt:lpstr>
      <vt:lpstr>SAFE CONTACT INFORMATION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SAFES</dc:title>
  <dc:creator>Jeremy</dc:creator>
  <cp:lastModifiedBy>Jeremy</cp:lastModifiedBy>
  <cp:revision>32</cp:revision>
  <dcterms:created xsi:type="dcterms:W3CDTF">2014-04-07T21:11:24Z</dcterms:created>
  <dcterms:modified xsi:type="dcterms:W3CDTF">2014-04-09T03:18:58Z</dcterms:modified>
</cp:coreProperties>
</file>